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sv-S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90" d="100"/>
          <a:sy n="90" d="100"/>
        </p:scale>
        <p:origin x="-3120" y="2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m 8"/>
          <p:cNvSpPr/>
          <p:nvPr userDrawn="1"/>
        </p:nvSpPr>
        <p:spPr>
          <a:xfrm>
            <a:off x="0" y="0"/>
            <a:ext cx="6858000" cy="9906000"/>
          </a:xfrm>
          <a:prstGeom prst="frame">
            <a:avLst>
              <a:gd name="adj1" fmla="val 34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sv-SE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24438" y="9639262"/>
            <a:ext cx="6618270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1000" b="1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TFiK Trollhättan Friidrottsklubb       www.tfik.se     tfikarena@hotmail.com   0732</a:t>
            </a:r>
            <a:r>
              <a:rPr lang="sv-SE" sz="1000" b="1" baseline="0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-110730</a:t>
            </a:r>
            <a:endParaRPr lang="sv-SE" sz="1000" b="1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5014159" y="177883"/>
            <a:ext cx="1583193" cy="1244089"/>
            <a:chOff x="3826770" y="6237356"/>
            <a:chExt cx="1583193" cy="1148390"/>
          </a:xfrm>
        </p:grpSpPr>
        <p:grpSp>
          <p:nvGrpSpPr>
            <p:cNvPr id="13" name="Grupp 12"/>
            <p:cNvGrpSpPr>
              <a:grpSpLocks noChangeAspect="1"/>
            </p:cNvGrpSpPr>
            <p:nvPr/>
          </p:nvGrpSpPr>
          <p:grpSpPr>
            <a:xfrm>
              <a:off x="4594299" y="6237356"/>
              <a:ext cx="815664" cy="720000"/>
              <a:chOff x="3887219" y="468109"/>
              <a:chExt cx="2860399" cy="2524922"/>
            </a:xfrm>
          </p:grpSpPr>
          <p:grpSp>
            <p:nvGrpSpPr>
              <p:cNvPr id="27" name="Grupp 26"/>
              <p:cNvGrpSpPr/>
              <p:nvPr/>
            </p:nvGrpSpPr>
            <p:grpSpPr>
              <a:xfrm rot="21442901">
                <a:off x="5255107" y="1300187"/>
                <a:ext cx="1189106" cy="1692844"/>
                <a:chOff x="5132685" y="2060022"/>
                <a:chExt cx="1189106" cy="1692844"/>
              </a:xfrm>
            </p:grpSpPr>
            <p:sp>
              <p:nvSpPr>
                <p:cNvPr id="32" name="Måne 31"/>
                <p:cNvSpPr/>
                <p:nvPr/>
              </p:nvSpPr>
              <p:spPr>
                <a:xfrm rot="12055721">
                  <a:off x="5132685" y="2060022"/>
                  <a:ext cx="1057579" cy="1038560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3" name="Måne 32"/>
                <p:cNvSpPr/>
                <p:nvPr/>
              </p:nvSpPr>
              <p:spPr>
                <a:xfrm rot="11377192">
                  <a:off x="5437681" y="2195384"/>
                  <a:ext cx="884110" cy="1557482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28" name="Måne 27"/>
              <p:cNvSpPr/>
              <p:nvPr/>
            </p:nvSpPr>
            <p:spPr>
              <a:xfrm rot="17447567" flipH="1">
                <a:off x="5031168" y="596078"/>
                <a:ext cx="1082357" cy="2103305"/>
              </a:xfrm>
              <a:prstGeom prst="moon">
                <a:avLst>
                  <a:gd name="adj" fmla="val 41626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Måne 28"/>
              <p:cNvSpPr/>
              <p:nvPr/>
            </p:nvSpPr>
            <p:spPr>
              <a:xfrm rot="13195882">
                <a:off x="5484937" y="468109"/>
                <a:ext cx="562904" cy="1088672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30" name="Rak 29"/>
              <p:cNvCxnSpPr/>
              <p:nvPr/>
            </p:nvCxnSpPr>
            <p:spPr>
              <a:xfrm flipV="1">
                <a:off x="3887219" y="1610505"/>
                <a:ext cx="2860399" cy="212309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Ellips 30"/>
              <p:cNvSpPr>
                <a:spLocks noChangeAspect="1"/>
              </p:cNvSpPr>
              <p:nvPr/>
            </p:nvSpPr>
            <p:spPr>
              <a:xfrm rot="12034579">
                <a:off x="4386532" y="127410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3"/>
            <p:cNvGrpSpPr>
              <a:grpSpLocks noChangeAspect="1"/>
            </p:cNvGrpSpPr>
            <p:nvPr/>
          </p:nvGrpSpPr>
          <p:grpSpPr>
            <a:xfrm>
              <a:off x="4319141" y="6767224"/>
              <a:ext cx="713818" cy="618522"/>
              <a:chOff x="1257605" y="401638"/>
              <a:chExt cx="2812669" cy="2437172"/>
            </a:xfrm>
          </p:grpSpPr>
          <p:sp>
            <p:nvSpPr>
              <p:cNvPr id="22" name="Måne 21"/>
              <p:cNvSpPr/>
              <p:nvPr/>
            </p:nvSpPr>
            <p:spPr>
              <a:xfrm rot="8781856">
                <a:off x="2466483" y="1800250"/>
                <a:ext cx="1057579" cy="1038560"/>
              </a:xfrm>
              <a:prstGeom prst="moon">
                <a:avLst>
                  <a:gd name="adj" fmla="val 4515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Måne 22"/>
              <p:cNvSpPr/>
              <p:nvPr/>
            </p:nvSpPr>
            <p:spPr>
              <a:xfrm rot="813138">
                <a:off x="2747928" y="984995"/>
                <a:ext cx="662861" cy="585337"/>
              </a:xfrm>
              <a:prstGeom prst="moon">
                <a:avLst>
                  <a:gd name="adj" fmla="val 5632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Måne 23"/>
              <p:cNvSpPr/>
              <p:nvPr/>
            </p:nvSpPr>
            <p:spPr>
              <a:xfrm rot="13788089">
                <a:off x="2136144" y="441679"/>
                <a:ext cx="896574" cy="2653652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Måne 24"/>
              <p:cNvSpPr/>
              <p:nvPr/>
            </p:nvSpPr>
            <p:spPr>
              <a:xfrm rot="14636842">
                <a:off x="3348377" y="770555"/>
                <a:ext cx="562904" cy="880890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Ellips 25"/>
              <p:cNvSpPr>
                <a:spLocks noChangeAspect="1"/>
              </p:cNvSpPr>
              <p:nvPr/>
            </p:nvSpPr>
            <p:spPr>
              <a:xfrm rot="19846197">
                <a:off x="3205561" y="40163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/>
            <p:cNvGrpSpPr>
              <a:grpSpLocks noChangeAspect="1"/>
            </p:cNvGrpSpPr>
            <p:nvPr/>
          </p:nvGrpSpPr>
          <p:grpSpPr>
            <a:xfrm>
              <a:off x="3826770" y="6408020"/>
              <a:ext cx="760464" cy="828000"/>
              <a:chOff x="3703321" y="2379704"/>
              <a:chExt cx="2771986" cy="3018168"/>
            </a:xfrm>
          </p:grpSpPr>
          <p:sp>
            <p:nvSpPr>
              <p:cNvPr id="16" name="Måne 15"/>
              <p:cNvSpPr/>
              <p:nvPr/>
            </p:nvSpPr>
            <p:spPr>
              <a:xfrm rot="5603141" flipH="1">
                <a:off x="5047012" y="3026757"/>
                <a:ext cx="562904" cy="1079359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Måne 16"/>
              <p:cNvSpPr/>
              <p:nvPr/>
            </p:nvSpPr>
            <p:spPr>
              <a:xfrm rot="4008720" flipV="1">
                <a:off x="5740173" y="3108537"/>
                <a:ext cx="562904" cy="907364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Måne 17"/>
              <p:cNvSpPr/>
              <p:nvPr/>
            </p:nvSpPr>
            <p:spPr>
              <a:xfrm rot="8214187">
                <a:off x="5862593" y="3947306"/>
                <a:ext cx="545174" cy="1155587"/>
              </a:xfrm>
              <a:prstGeom prst="moon">
                <a:avLst>
                  <a:gd name="adj" fmla="val 6445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 flipV="1">
                <a:off x="3703321" y="2379704"/>
                <a:ext cx="1948799" cy="2080741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Måne 20"/>
              <p:cNvSpPr/>
              <p:nvPr/>
            </p:nvSpPr>
            <p:spPr>
              <a:xfrm rot="11946614">
                <a:off x="5025602" y="3194696"/>
                <a:ext cx="896574" cy="2203176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/>
              <p:cNvSpPr>
                <a:spLocks noChangeAspect="1"/>
              </p:cNvSpPr>
              <p:nvPr/>
            </p:nvSpPr>
            <p:spPr>
              <a:xfrm rot="19948511">
                <a:off x="5277020" y="2802641"/>
                <a:ext cx="442114" cy="611998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B050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34" name="textruta 33"/>
          <p:cNvSpPr txBox="1"/>
          <p:nvPr userDrawn="1"/>
        </p:nvSpPr>
        <p:spPr>
          <a:xfrm>
            <a:off x="330049" y="1521247"/>
            <a:ext cx="1192106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 MAGKÄNSLA</a:t>
            </a:r>
            <a:endParaRPr lang="sv-SE" sz="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6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12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 userDrawn="1"/>
        </p:nvSpPr>
        <p:spPr bwMode="auto">
          <a:xfrm>
            <a:off x="457200" y="3388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AutoShape 14" descr="data:image/jpeg;base64,/9j/4AAQSkZJRgABAQAAAQABAAD/2wBDAAkGBwgHBgkIBwgKCgkLDRYPDQwMDRsUFRAWIB0iIiAdHx8kKDQsJCYxJx8fLT0tMTU3Ojo6Iys/RD84QzQ5Ojf/2wBDAQoKCg0MDRoPDxo3JR8lNzc3Nzc3Nzc3Nzc3Nzc3Nzc3Nzc3Nzc3Nzc3Nzc3Nzc3Nzc3Nzc3Nzc3Nzc3Nzc3Nzf/wAARCADhAOEDASIAAhEBAxEB/8QAHAAAAgMBAQEBAAAAAAAAAAAAAAIBAwUHBgQI/8QASBAAAgEDAAILCwgKAgMAAAAAAAECAwQRBQYHEiExQVFTcZGSsRMUIjU2UmFzdIGyFjI0QlVictEVJSYzgpOUocHCI6JERVT/xAAZAQEBAAMBAAAAAAAAAAAAAAAAAQMEBQL/xAAnEQEAAQQBBAEEAwEAAAAAAAAAAQIDERIEMTIzUSETFCJxQUJhUv/aAAwDAQACEQMRAD8A6trZrNZasaO76u81Ks240KEXiVWX+EuF8HO0nxHT+uundOVZd3valCg963tpOEEvTjdl72Tr9pqenNZ7utt80KE3QoLO4oReM+95fv8AQedwdbj8emimJmPlp3LszOIDy3lttvhYYJSGSNrDChIlIZIlIqFwTgZIbBQmCcD4JwAmCcDYJ2oCYDA+1J2oFeAwWbUNqBXgjBZtQwBXgjB9tjo680jV7jYWta4qcMaUHLHPje956Wz2NtZLlJzoW9sny1ZZ6I5PFVyijunD1FMz0h4zBDR0JbFGmWt290ev4pv/AFIlsT6b4LzR755zX+hj+4tf9PX0q/TnrQrR7yrsWaxQ+ZOwqfhryXbFHwV9jvWiim1o5VEuTr03/ZtMsXrU/wBoT6dcfw8jgg173V3TVinK70Ve0orfk6EnHpSwZTRkiYno8/MdWvoXWrTehKkZWOkK3c092jVk503/AAve92Gdp1I1ytdabWUdqqF/RSdahnOV50Xwx7Ohv8/NH3aB0tW0Hpe20lbt7ahPMor68PrR96ya9/j03I+OrLbuzTPz0fpsDI+UmiP/ALqYHJ0q9NzaH5teW23vvdZKRKQyR33OQkMkSkMkVEJEpDJDKICYGSGSGSATak4HwTgITBOBsE4ATAYHwTgCvAYLMEYATB0LUzY7lfU6d/p1Tp0JYlTtl4Mprjk9+K9G/wAxGxlqrC/rfpjSFPbW9GeKFOS3Kk1vyfoXbzHWTn8rkzTOlDZs2s/lUosrK1sLeNvZW9OhRjvQpxUUXgBzZnLbAAAAAAAHCdlavGvrncwiopUaVOm8Lfe12zz1jux+cdabnv3WTSlwnlTuqm1foUml/ZI3eDTmuZ/xg5E/jEMZoVotaFaOo0098VuUl0gLgCYXJ0hkiUhkj0iEhkiUhkgISGSJSGSCFSGSJSGSIFwSkNgnAC4DA+AwAuAwPgMAJganSnVqQp01tpzkoxXG3uInBtamWyutatGU2spV1N/wpy/1PNVWtMysRmcO16IsKei9GW1jRS2lCmoZ42t9+95fvPrADgzOZzLpx8AAAgAAydL6yaH0PLaaQvqdOpjPclmU+qsssUzVOIhJmI6tYDxstkrV9SwndtcaobnafVb7IGrdfCd9Kk+KrRmv74wZJsXY/rLz9Sj29Bf3Cs7G4uZfNo0pVH/Cm/8AB+aHmT20vnPdb9J3PXHTthX1O0nU0ffW9dzpKn/xVVJ+G1HeXobOING/waZimZlr8irMwpaFaLWhWjea6vAD4ABkh0gSGSAEhkgSHSCISGSJSJSIISGSJSGSAVInAyROAhcE4GwTggTAYLNqG1Arwen2OIZ1utH5sKj/AOjX+Tzm1PUbGyxrXQ9VU7DHe8dX6e7ffDsIABw3SAAAGBrvpiroXV6vcWzxcTapUpY+bKXD7kmzh1SU6k5VKkpTnJ5lKTy5Pjb4Trmyvu6t0va4fDM5I0dXhUxFvLS5EzthW0K0WNENG4wKmt3IrRa0K0BU0I0XNCNFVXgB8AAyQ6RCQ6QQJDJAkOkQQkMkSkMkEQkMkSkMkQKkMkSkTgCMBgbBOCBcBgfakbnGukBcHp9jhftVQ9VU7DzW5xrpPT7HOPlTRw1+6qcPoMd7x1fp7t98OugAHEdIAAAeN2VfJyl7VD4ZHJWjreynj5OUsv8A8qHwyOTPa+cuk63D8TR5HeraFaLG4+cukVuPnLpNtgVtCtFja410kNBVTQrRa0I0BXgBsegCh0hkgSGSIJSGSBIZIIEh0gSGSIBIlIlIZICEiUhkhlEiFSJ2o2CcAI4+C+Y7po6jSej7bNOH7mH1VxI4c14L5juujvF9t6mHYjR53SltcXrKzuNLkodVExp04vMYRT40hwOdluAAAAAAAiUYzWJRUlxNZE7hS5KHVRYAFfcKXJQ6qDuFHkodVFgDIwNdo0qOqmk5RpwTdFxTUVwtL/Jw9o7TsjVNpqjeLz5U4/8AeP5HGGjqcHxzP+tLkd0K2hGi1oRo3WAmAGwAHzwqzXDnnL4VovfTR8yGSPGXrD7oOMt5pliR8CRbCpOO9J+8uXnD7Ehkj5o3EuGKZdGvB76aCYXJDJCRqU39Ze8tWHvNMIEiUhkiUgISJwMkNggra8F8x3LR30C29VDsRxFrcfMdesdO6JhZW8Z6StFKNOKadaO48I0uZEzEYbPGmImctgDN/T+h/tOz/nR/MtttLaOu6yo2t9b1qrTahCom+g0NKvTc2j2+0AA8qAAAACi8vLWxpKre3FKhTb2qnVmorPFl8x8L1l0Ev/cWP8+P5nqKap6QkzENUDJ+U2gftix/nx/MPlPoH7ZsP6iP5jSr0bR7YuylPa6tQj59zBf2k/8ABySWI77S5zoGyjpuwv8ARVnQ0df0LiSuNvNUaik0lFrdxznNJbu+dTiRNNv5aV/5rWTrQW9llE60nvbgNCM2csWEbeXnPpAMARUodCpDpAMkMiEMgJSHSISGQRKGSISHSKhoykt6T6R1VqL6zESGSAsVepxroHVxPij0FSRKQTC1XE/NiT3zLzUVYJwDELO+Zeauk9Jse1pT1noxaSXcqnYeXwel2O1+1FH1VTsMV7x1fp7t98OtgAHFdIAAAeN2VPJyl7VD4ZHJWdb2U/Jyl7VD4ZHJmjq8TxNK/wB6tissaEaNlhVsVosaEYFbFaLGhGFJugSAEodCodAMhoohDoIlDohDIolIdIhIZIIlIZIEMkAJDJAkMkVEYJwMkTgBMHpNj1ftPR9VU7Dz2D0ex8v2mo+qqdhiveOr9Pdvvh1cAA4jpAAADx2yl5O0vaofDI5Q0dY2UfJ2l7VD4ZHKGjq8PxNHkd6toVljQjNphVtCMsYkiKRiMsYjCkAYABDoRDoBkWISI8QhkPEVDxKhkOhUMgGSHSFQ6CJSGSBDIoMEgAQHo9j/AMpqPq59h5w9Hsf+U1H1c+wxXvHV+mS33w6qAAcR0gAAB4/ZQ8naXtUPhkcqZ1bZQ8nqXtUPhkcpZ1eH4mjyO8jEZYyuRtMJGIyxiMiq2Kx2IwpAGwABEshGUntYptvgRXHdeFvm3aUI0KaWPDfzmSZwRGXxQsa7WWornZYrCtxw6TRQyPG0vWIZ6sK3HDpHVjW44dJ96HRdpTWGerGr9zpHVlV44dJ96GQ2k1h8KsqvHHpGVlV449J96GQ2lNYfCrKrxx6Ru86v3ek+5El2k1h8HedX7vSHedXjj0n3gNpNYfB3nV+70nodQ7adPWOlKW1x3Oe8/QZpu6l+PqXq59hjvVT9Or9PVumNodEAAOO6AAAA8nslUpVtAUoxxnvmL3fwyOYOxq8cOk6rsgeJKftEeyRztnS4tUxbad+PzZbsa3HDpElY1uOHSarFZs7SxawynYVuOHSVzsa6WUovmZrMVk2kxDAnFxk1JNNcDEZs3duq8HueGvmsxpb+6e4nKTGCgAFFtms3NNPzjcRh2X0qnzm4jHX1eqTIZCIdHlTIdCIZFQ6GQiGQDoZCIdBDokVEookAAAN3Uvx9S9XPsMI3dS/H1L1c+wx3fHL3R3Q6IAAclvAAADzOyB4kp+0R7JHO2dE2QPElP2iPZI50zo8bxtS93IYjGYrNhiKxWMxWRSsw7tJXNVLzmbjMO8+k1fxM9U9UlSBGQMjytsvpNLnNyJg20lC4pt7ylum7Ex1vVJ0MhBkeVOhkKiUBYiUKiUVDodMrTGTAdDJiJk5CHyTkTJOShsm5qW/1/S9XPsMHJu6lP9f0vVz7DHd7Je6O6HRgADkt4AAAeZ2QfElP2iPwyOdM6Jsg+JKftEfhkc6Z0eN42pe7kMRkshmwxFYrGYjIqGYd59Jq/iZuMwbmSnXnJbzkz1R1SVWAJw+JgZHlq62aLnofWG9tJRah3RzpPjpyeY/lzpiWV5GUVCq8SW4m+E7FrpqpQ1ls47WUaN9RT7jWa3H92Xof9ulPjGltEaQ0NXdHSVrOhLOFKS8GX4ZbzNezdpu04nqy3KJonP8ADVRKMCFScV4M5JehlirVeUn1mZdGPZvIlGEq1XlJ9ZjqtU5SfWY0Nm4hkYarVOUn1mMq1TlJ9ZjQ2biZKMRVqnKT6zGVapyk+sy6Js20yUzF7tU5SfWZPdqnKT6zGhs2sk5MXu1TlJ9Zh3apykusxoZbWTd1J8oKXq59h4ju1TlJ9Zj0ru5oT29G4q05rc20KjT6Uea7c1UzC014nLvgHCv0zpP7Svf6if5kfpjSn2le/wBRP8zT+xq9tj7mPTuwHCHpnSn2le/1M/zFemdKfad7/Uz/ADH2NXs+5j06lsheJKftEfhkc4bM640lf3ENpcX11VjnO1qVpSWfez5nWqcpPrM2bVmaKcZYa7m05bDIZjOtU5SfWYrrVeUn1mZNHnZssVmK61XlJ9ZiTqTksSnJr0saGz7r28iounSeZPcbXAfHo+yraSv6FlbLNWvNU4+jPDzJZfuJsLG70lcK3sLepcVX9WnHOOfiXpZ17UTUyOgIO9vnCppGpHHg7saMXvpPhb4X7l6cd27Tap/17oomuX2fInQ3IyA9KBzPq1+25pT6Blaz+I7v8AAeaO6Fq6OBV/38+cVbwAduHOk0R0AFQyGQAUMhkABEjcAAAAAAAAAAQ98AAgVgACsVgACsVgBFIyI/OXOAAdw1B8n6XOekADi3e+XRo7YAABjen//Z"/>
          <p:cNvSpPr>
            <a:spLocks noChangeAspect="1" noChangeArrowheads="1"/>
          </p:cNvSpPr>
          <p:nvPr userDrawn="1"/>
        </p:nvSpPr>
        <p:spPr bwMode="auto">
          <a:xfrm>
            <a:off x="609600" y="5039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188640" y="8931442"/>
            <a:ext cx="1371642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Följ oss på facebook</a:t>
            </a:r>
          </a:p>
        </p:txBody>
      </p:sp>
      <p:grpSp>
        <p:nvGrpSpPr>
          <p:cNvPr id="38" name="Grupp 37"/>
          <p:cNvGrpSpPr/>
          <p:nvPr userDrawn="1"/>
        </p:nvGrpSpPr>
        <p:grpSpPr>
          <a:xfrm>
            <a:off x="401759" y="9200509"/>
            <a:ext cx="936636" cy="390000"/>
            <a:chOff x="999156" y="8492778"/>
            <a:chExt cx="936636" cy="360000"/>
          </a:xfrm>
        </p:grpSpPr>
        <p:pic>
          <p:nvPicPr>
            <p:cNvPr id="2064" name="Picture 16" descr="https://encrypted-tbn3.gstatic.com/images?q=tbn:ANd9GcS4Cjw0NrMfeATm5nxelcaZJ2WgWovqD-7R3JCsoyQofL3jHkV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156" y="8492778"/>
              <a:ext cx="44554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7" name="Picture 19" descr="https://encrypted-tbn1.gstatic.com/images?q=tbn:ANd9GcT01Y7GKTG50d5ZzMad1gOKervBLZXJG-YGADFV6Go3RqDJY2H3hA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751" y="8492778"/>
              <a:ext cx="47204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8" name="Picture 20" descr="C:\Users\Lars\Documents\FRIIDROTT!\PROFILERING\Logga\Thn Klubbmärke 0,255,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3" y="308179"/>
            <a:ext cx="1264988" cy="11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g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8932862"/>
            <a:ext cx="174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47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5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20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07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51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67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1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1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52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4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1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1C0A-ACDA-4B57-9827-FA73A74F2A3B}" type="datetimeFigureOut">
              <a:rPr lang="sv-SE" smtClean="0"/>
              <a:pPr/>
              <a:t>2018-07-27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ik.se/" TargetMode="External"/><Relationship Id="rId2" Type="http://schemas.openxmlformats.org/officeDocument/2006/relationships/hyperlink" Target="mailto:tfikarena@hot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8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10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458743" y="286996"/>
            <a:ext cx="36984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Välkommen till</a:t>
            </a:r>
          </a:p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”ARENA DM 1500m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Västergötland</a:t>
            </a:r>
          </a:p>
          <a:p>
            <a:pPr algn="ctr"/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Sep 2018</a:t>
            </a:r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04800" y="1568624"/>
            <a:ext cx="63645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sv-SE" altLang="sv-SE" sz="14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Trollhättan </a:t>
            </a:r>
            <a:r>
              <a:rPr lang="sv-SE" altLang="sv-SE" sz="1400" dirty="0">
                <a:latin typeface="Verdana" panose="020B0604030504040204" pitchFamily="34" charset="0"/>
                <a:cs typeface="Arial" panose="020B0604020202020204" pitchFamily="34" charset="0"/>
              </a:rPr>
              <a:t>Friidrottsklubb tillsammans med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Västergötlands friidrottsförbund inbjuder till Öppna Arena DM 1500m i friidrott för Västergötland</a:t>
            </a: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Tävlingen ingår som en del i jubileum för </a:t>
            </a:r>
            <a:r>
              <a:rPr lang="sv-SE" altLang="sv-SE" sz="1400" dirty="0" err="1" smtClean="0">
                <a:latin typeface="Verdana" panose="020B0604030504040204" pitchFamily="34" charset="0"/>
                <a:cs typeface="Arial" panose="020B0604020202020204" pitchFamily="34" charset="0"/>
              </a:rPr>
              <a:t>TFiK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 10år. Tävlingen är även öppen för icke klubbanslutna och deltagare från andra distrikt men dessa ingår ej i DM.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7589"/>
              </p:ext>
            </p:extLst>
          </p:nvPr>
        </p:nvGraphicFramePr>
        <p:xfrm>
          <a:off x="332358" y="3872880"/>
          <a:ext cx="6192986" cy="112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64794"/>
                <a:gridCol w="1728192"/>
              </a:tblGrid>
              <a:tr h="24946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Klass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Grenar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Samtliga</a:t>
                      </a:r>
                      <a:r>
                        <a:rPr lang="sv-SE" sz="1400" baseline="0" dirty="0" smtClean="0"/>
                        <a:t> åldersklasser från 13 år </a:t>
                      </a:r>
                      <a:r>
                        <a:rPr lang="sv-SE" sz="1400" baseline="0" dirty="0" err="1" smtClean="0"/>
                        <a:t>inkl</a:t>
                      </a:r>
                      <a:r>
                        <a:rPr lang="sv-SE" sz="1400" baseline="0" dirty="0" smtClean="0"/>
                        <a:t> Veteraner och motion. (Motion/13/17/19/22/M/K/35/40/45……)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1500m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Motion ”Ej SFIF klubbar”  M/K Mix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1500m</a:t>
                      </a:r>
                      <a:endParaRPr lang="sv-SE" sz="1400" dirty="0"/>
                    </a:p>
                  </a:txBody>
                  <a:tcPr marL="91436" marR="91436"/>
                </a:tc>
              </a:tr>
            </a:tbl>
          </a:graphicData>
        </a:graphic>
      </p:graphicFrame>
      <p:sp>
        <p:nvSpPr>
          <p:cNvPr id="8" name="Rektangel 31"/>
          <p:cNvSpPr>
            <a:spLocks noChangeArrowheads="1"/>
          </p:cNvSpPr>
          <p:nvPr/>
        </p:nvSpPr>
        <p:spPr bwMode="auto">
          <a:xfrm>
            <a:off x="298723" y="5025008"/>
            <a:ext cx="6370637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Anmälan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 tillhanda 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senast </a:t>
            </a: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13 September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mail till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tfikarena@hotmail.com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Ange Namn, ålder, klass, Klubb. </a:t>
            </a:r>
          </a:p>
          <a:p>
            <a:pPr eaLnBrk="1">
              <a:spcBef>
                <a:spcPct val="0"/>
              </a:spcBef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Anmälningsavgift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P/F13—P/F22 60kr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gren.Senior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 Veteran 70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 per gren</a:t>
            </a:r>
            <a:r>
              <a:rPr lang="sv-SE" altLang="sv-SE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Faktureras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efterhand. Icke klubbansluten betalar på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plats 90kr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kontant eller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Swish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senast 1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före start. OBS! Vid kontant betalning ta med jämna pengar!</a:t>
            </a: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Efteranmälan: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dubbel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avgift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mån av plats. Senast 1 timme före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Priser: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Enligt VFIF regler. Medaljer till tre främsta i M/K Mix.</a:t>
            </a:r>
            <a:endParaRPr lang="sv-SE" altLang="sv-S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Avprickning: OBS!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Avprickning sker i löpgrenar senast 1 tim före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start, Årsbästa skall anges vid anmälan och utgör grund för seedning.</a:t>
            </a: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Frågor: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Kontakta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Lars Axelsson 0708-86 99 66, ivax@telia.com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eller Enar Karlsson 073-211 07 30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Övrigt: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Tävlingen genomförs i anslutning till vår ungdomstävling ”Lilla McDonalds” (se sep inbjudan). Observera att tävlingen även är öppen för icke klubbanslutna s.k. ”prova-på-deltagare”. Klubblösa kommer dock inte blandas med de som tillhör SFIF ansluten klubb förutom i motionsklass.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För P/F15 genomförs DM 2000m i samband med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ArenaDM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tidsprogram och resultat läggs ut på vår hemsida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www.tfik.se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det fall grenar blir fulltecknade kommer detta att framgå av hemsidan. Vår cafeteria erbjuder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goda hamburgare, korv, smörgåsar,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fika, godis </a:t>
            </a:r>
            <a:r>
              <a:rPr lang="sv-SE" altLang="sv-SE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m.m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dirty="0">
              <a:cs typeface="Arial" panose="020B060402020202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b="1" dirty="0"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5692" y="3152800"/>
            <a:ext cx="52709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err="1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Plats:Edsborgs</a:t>
            </a:r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IP Trollhättan</a:t>
            </a:r>
          </a:p>
          <a:p>
            <a:pPr algn="ctr"/>
            <a:r>
              <a:rPr lang="sv-SE" sz="1200" dirty="0" smtClean="0"/>
              <a:t>GPS: </a:t>
            </a:r>
            <a:r>
              <a:rPr lang="sv-SE" sz="1200" dirty="0"/>
              <a:t> 58°17.378'N 12°18.810'E </a:t>
            </a:r>
            <a:r>
              <a:rPr lang="sv-SE" sz="1200" dirty="0" smtClean="0"/>
              <a:t>Trollhättan </a:t>
            </a:r>
            <a:endParaRPr lang="sv-SE" sz="1200" dirty="0"/>
          </a:p>
          <a:p>
            <a:pPr algn="ctr"/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166939" y="9171855"/>
            <a:ext cx="2270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Välkomna!!!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797152" y="9417496"/>
            <a:ext cx="176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FRIDROTTSFÖRBUND</a:t>
            </a:r>
            <a:endParaRPr lang="sv-SE" sz="1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4834690" y="8749679"/>
            <a:ext cx="1570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 smtClean="0"/>
              <a:t>VÄSTERGÖTLANDS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38221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325</Words>
  <Application>Microsoft Office PowerPoint</Application>
  <PresentationFormat>A4 (210 x 297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</dc:creator>
  <cp:lastModifiedBy>Jutis</cp:lastModifiedBy>
  <cp:revision>96</cp:revision>
  <cp:lastPrinted>2018-06-05T10:15:59Z</cp:lastPrinted>
  <dcterms:created xsi:type="dcterms:W3CDTF">2014-02-01T16:37:53Z</dcterms:created>
  <dcterms:modified xsi:type="dcterms:W3CDTF">2018-07-27T19:15:22Z</dcterms:modified>
</cp:coreProperties>
</file>